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D635141-0401-426C-A447-878FB32700B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CA10AB4-AC8A-4C20-B5F3-AAE2B21D7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&#1088;&#1077;&#1084;&#1086;&#1085;&#1090;-&#1090;&#1086;&#1083;&#1100;&#1103;&#1090;&#1090;&#1080;.&#1088;&#1092;/remont-v-gostinoj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nsumke.ru/karkasno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hyperlink" Target="http://www.sarreg.ru/main/1760-popravki-v-zhilishhnyj-kodeks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vk.com/wall180747513_78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://art-dom.ru/our-gallery-cottage-02-2.ph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adssell.ru/menyu-1/kuplyu/90348-dom-kupit-v-derevne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hyperlink" Target="http://www.vremeninet.ru/1/1/dachnyj-sjezon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9491.kz.all.biz/mebel-dlya-spalni-gg1009098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hyperlink" Target="http://rusalla.ru/post219165939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liveinternet.ru/users/4279594/post210423646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hyperlink" Target="http://lenyar.ru/post17772756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pocap.ru/other/1135-pereplanirovka-sanuzla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hyperlink" Target="http://dumbledorehogwarts.rolka.su/viewtopic.php?id=14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rns-group.ru/deyatelnost/evroremont/remont-gostinnoi.html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ronikon.ru/moscow/act-view/id-154/page-564/yam_ref-true/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mukola.net/news.php?id=31366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pocap.ru/other/1135-pereplanirovka-sanuzl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hand-build.ru/mebel-i-interier/interier-gostinoy-komnati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donchanka.org.ua/news/interesno/v-chem-otlichie-detskoj-mebeli-ot-vzrosloj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dumbledorehogwarts.rolka.su/viewtopic.php?id=14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liveinternet.ru/users/crochet_helen/blog/page4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sto300.ucoz.org/news/dizajn_kvartiry_interer_kvartiry_raznoe/2012-08-15-330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ruwww.zako.ru/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hyperlink" Target="http://www.tovaryplus.ru/76004/catalog/53/345/%D0%BB%D1%8E%D1%81%D1%82%D1%80%D1%8B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sdelalsam.su/samodelki-dlya-doma/1111-ustanovka-bra-samostoyatelno.html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://vmoydom.com/napolnoe_osveschenie_dlya_uyuta_torsheryi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pxel.ru/products/23641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8201.kz.all.biz/nastolnye-lampy-g178722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forum.vgd.ru/930/38818/0.htm" TargetMode="External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hyperlink" Target="http://solnluch.ru/?folder_id=71849401&amp;mode=fold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ointerior.by/showthread.php/12172-%D0%9E%D1%80%D0%B8%D0%B3%D0%B8%D0%BD%D0%B0%D0%BB%D1%8C%D0%BD%D1%8B%D0%B5-%D0%BB%D1%8E%D1%81%D1%82%D1%80%D1%8B" TargetMode="External"/><Relationship Id="rId5" Type="http://schemas.openxmlformats.org/officeDocument/2006/relationships/image" Target="../media/image29.jpeg"/><Relationship Id="rId4" Type="http://schemas.openxmlformats.org/officeDocument/2006/relationships/hyperlink" Target="http://www.rikshop.ru/catalog/production/19756/" TargetMode="External"/><Relationship Id="rId9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liveinternet.ru/users/djulyetta/post225356736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hyperlink" Target="http://avkube.ru/articles/945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remontyes.ru/1976-razdelenie-gostinoy-na-zony-foto.html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idi-k-nam.ru/post202054778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hyperlink" Target="http://monsterkino.ru/chernye-shtory-foto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house-lab.ru/dizajn-i-interer/kak-podobrat-shtory-k-intereru-pravilno-rasschitat-ix-dlinu-i-shirinu-kak-vybrat-shtory-v-komnatu-isxodya-iz-osobennostej-planirovki-i-cveta-oboev.html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ablamirat.ru/dizajn-i-interer/krasivye-shtory-dlya-spalni-foto-kak-vybrat-stilnye-i-sovremennye-shtory-v-spalnyu.html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stroim-s-umom.ru/dizajn-spal-ni/" TargetMode="Externa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jenskisait.ru/index.php/dom/interer/525-zheltyj-czvet-v-interere.html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marimeri.ru/blog/page7.html" TargetMode="Externa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remontdoma.dn.ua/dizayn-interera/dizayn-interera-v-donetske.html" TargetMode="Externa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332656"/>
            <a:ext cx="8062912" cy="1913657"/>
          </a:xfrm>
        </p:spPr>
        <p:txBody>
          <a:bodyPr>
            <a:normAutofit fontScale="90000"/>
          </a:bodyPr>
          <a:lstStyle/>
          <a:p>
            <a:r>
              <a:rPr lang="ru-RU" dirty="0"/>
              <a:t>Рациональная расстановка мебели. Интерьер.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826792"/>
          </a:xfrm>
        </p:spPr>
        <p:txBody>
          <a:bodyPr/>
          <a:lstStyle/>
          <a:p>
            <a:r>
              <a:rPr lang="ru-RU" dirty="0" smtClean="0"/>
              <a:t>Учитель СБО</a:t>
            </a:r>
            <a:r>
              <a:rPr lang="en-US" dirty="0" smtClean="0"/>
              <a:t>:</a:t>
            </a:r>
            <a:r>
              <a:rPr lang="ru-RU" dirty="0" smtClean="0"/>
              <a:t> Атрощенко И.С.</a:t>
            </a:r>
          </a:p>
          <a:p>
            <a:r>
              <a:rPr lang="ru-RU" dirty="0" smtClean="0"/>
              <a:t>9 класс</a:t>
            </a:r>
            <a:endParaRPr lang="ru-RU" dirty="0"/>
          </a:p>
        </p:txBody>
      </p:sp>
      <p:pic>
        <p:nvPicPr>
          <p:cNvPr id="4" name="preview-image" descr="http://ремонт-тольятти.рф/wp-content/uploads/2014/01/%D1%80%D0%B5%D0%BC%D0%BE%D0%BD%D1%82-%D0%B3%D0%BE%D1%81%D1%82%D0%B8%D0%BD%D0%BE%D0%B9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52936"/>
            <a:ext cx="626469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54873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Познакомиться с понятием «интерьер»</a:t>
            </a:r>
            <a:r>
              <a:rPr lang="en-US" dirty="0" smtClean="0"/>
              <a:t>,</a:t>
            </a:r>
            <a:r>
              <a:rPr lang="ru-RU" dirty="0" smtClean="0"/>
              <a:t> с правилами расстановки мебели в квартире.</a:t>
            </a:r>
            <a:endParaRPr lang="ru-RU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Виды жилых помещений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Многоквартирный дом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Индивидуальный дом</a:t>
            </a:r>
          </a:p>
          <a:p>
            <a:endParaRPr lang="ru-RU" dirty="0"/>
          </a:p>
        </p:txBody>
      </p:sp>
      <p:pic>
        <p:nvPicPr>
          <p:cNvPr id="7" name="preview-image" descr="http://zn.nevastroyka.ru/f/a0/ru/auto/201111/25143751.1.jpg">
            <a:hlinkClick r:id="rId2" tgtFrame="&quot;_blank&quot;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2636912"/>
            <a:ext cx="381000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review-image" descr="http://www.sarreg.ru/uploads/posts/2011-04/1302517470_dom.jpg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636912"/>
            <a:ext cx="360040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66526"/>
          </a:xfrm>
        </p:spPr>
        <p:txBody>
          <a:bodyPr>
            <a:normAutofit/>
          </a:bodyPr>
          <a:lstStyle/>
          <a:p>
            <a:r>
              <a:rPr lang="ru-RU" dirty="0" smtClean="0"/>
              <a:t>Виды жилых помещений в    сельской местности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Изба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Коттедж</a:t>
            </a:r>
            <a:endParaRPr lang="ru-RU" dirty="0"/>
          </a:p>
        </p:txBody>
      </p:sp>
      <p:pic>
        <p:nvPicPr>
          <p:cNvPr id="5" name="preview-image" descr="http://cs6087.vk.me/v6087010/419c/ruURbOzYuNY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04864"/>
            <a:ext cx="360040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art-dom.ru/sites/default/files/styles/medium/public/cottage-02-fasad-02.jpg?itok=NazP9BQg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132856"/>
            <a:ext cx="384926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66526"/>
          </a:xfrm>
        </p:spPr>
        <p:txBody>
          <a:bodyPr>
            <a:normAutofit/>
          </a:bodyPr>
          <a:lstStyle/>
          <a:p>
            <a:r>
              <a:rPr lang="ru-RU" dirty="0" smtClean="0"/>
              <a:t>Виды жилых помещений в сельской местности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Дом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Дача</a:t>
            </a:r>
            <a:endParaRPr lang="ru-RU" dirty="0"/>
          </a:p>
        </p:txBody>
      </p:sp>
      <p:pic>
        <p:nvPicPr>
          <p:cNvPr id="5" name="preview-image" descr="http://img.board.com.ua/a/1043867657/wm/1-prodam-dom-v-derevne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76872"/>
            <a:ext cx="3744415" cy="3950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s41.radikal.ru/i091/0906/40/3cb91989293d.jpg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276872"/>
            <a:ext cx="396044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Комнаты по назначению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Спальня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Гостиная</a:t>
            </a:r>
            <a:endParaRPr lang="ru-RU" dirty="0"/>
          </a:p>
        </p:txBody>
      </p:sp>
      <p:pic>
        <p:nvPicPr>
          <p:cNvPr id="5" name="preview-image" descr="http://www.kz.all.biz/img/kz/catalog/265131.jpe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2204864"/>
            <a:ext cx="3888432" cy="416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go3.imgsmail.ru/imgpreview?key=75078de71b0d1bc3&amp;mb=imgdb_preview_1408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204864"/>
            <a:ext cx="388843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Комнаты по назначению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Детская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Кухня</a:t>
            </a:r>
            <a:endParaRPr lang="ru-RU" dirty="0"/>
          </a:p>
        </p:txBody>
      </p:sp>
      <p:pic>
        <p:nvPicPr>
          <p:cNvPr id="5" name="preview-image" descr="http://s50.radikal.ru/i129/1006/74/6c2449ce0298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348880"/>
            <a:ext cx="406338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img-fotki.yandex.ru/get/5409/81454286.213/0_7abf6_330a5e18_XL.jpg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9" y="2348880"/>
            <a:ext cx="4104455" cy="417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Комнаты по назначению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Кабинет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Санузел</a:t>
            </a:r>
            <a:endParaRPr lang="ru-RU" dirty="0"/>
          </a:p>
        </p:txBody>
      </p:sp>
      <p:pic>
        <p:nvPicPr>
          <p:cNvPr id="5" name="preview-image" descr="http://pocap.ru/images/stories/myimg/0ef80e6509178f39ef91dae1d627a7c0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420888"/>
            <a:ext cx="3528392" cy="3690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www.mebela.ru/images/big/b1235042376.jpg">
            <a:hlinkClick r:id="rId4" tgtFrame="&quot;_blank&quot;"/>
          </p:cNvPr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420888"/>
            <a:ext cx="3312368" cy="366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«интерьер» 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«Интерьер» – внутреннее убранство </a:t>
            </a:r>
            <a:r>
              <a:rPr lang="en-US" sz="2000" dirty="0" smtClean="0"/>
              <a:t>(</a:t>
            </a:r>
            <a:r>
              <a:rPr lang="ru-RU" sz="2000" dirty="0" smtClean="0"/>
              <a:t>словарь </a:t>
            </a:r>
          </a:p>
          <a:p>
            <a:pPr marL="64008" indent="0">
              <a:buNone/>
            </a:pPr>
            <a:r>
              <a:rPr lang="ru-RU" sz="2000" dirty="0" smtClean="0"/>
              <a:t>      С.И</a:t>
            </a:r>
            <a:r>
              <a:rPr lang="ru-RU" sz="2000" dirty="0" smtClean="0"/>
              <a:t>. Ожегова</a:t>
            </a:r>
            <a:r>
              <a:rPr lang="en-US" sz="2000" dirty="0" smtClean="0"/>
              <a:t>)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Интерьер</a:t>
            </a:r>
            <a:r>
              <a:rPr lang="en-US" sz="2000" dirty="0" smtClean="0"/>
              <a:t>,</a:t>
            </a:r>
            <a:r>
              <a:rPr lang="ru-RU" sz="2000" dirty="0" smtClean="0"/>
              <a:t> в переводе с французского «внутренний». Это внутренний мир дома. Он включает</a:t>
            </a:r>
            <a:r>
              <a:rPr lang="en-US" sz="2000" dirty="0" smtClean="0"/>
              <a:t>:</a:t>
            </a:r>
            <a:r>
              <a:rPr lang="ru-RU" sz="2000" dirty="0" smtClean="0"/>
              <a:t> расположение и взаимосвязь всех помещений</a:t>
            </a:r>
            <a:r>
              <a:rPr lang="en-US" sz="2000" dirty="0" smtClean="0"/>
              <a:t>,</a:t>
            </a:r>
            <a:r>
              <a:rPr lang="ru-RU" sz="2000" dirty="0" smtClean="0"/>
              <a:t> находящихся в доме</a:t>
            </a:r>
            <a:r>
              <a:rPr lang="en-US" sz="2000" dirty="0" smtClean="0"/>
              <a:t>,</a:t>
            </a:r>
            <a:r>
              <a:rPr lang="ru-RU" sz="2000" dirty="0" smtClean="0"/>
              <a:t> мебель</a:t>
            </a:r>
            <a:r>
              <a:rPr lang="en-US" sz="2000" dirty="0" smtClean="0"/>
              <a:t>, </a:t>
            </a:r>
            <a:r>
              <a:rPr lang="ru-RU" sz="2000" dirty="0" smtClean="0"/>
              <a:t>декоративное убранство и различное оборудование.</a:t>
            </a:r>
            <a:endParaRPr lang="ru-RU" sz="2000" dirty="0"/>
          </a:p>
        </p:txBody>
      </p:sp>
      <p:pic>
        <p:nvPicPr>
          <p:cNvPr id="5" name="preview-image" descr="http://www.remf.ru/images/design/gostinaja/001.jpg">
            <a:hlinkClick r:id="rId2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44824"/>
            <a:ext cx="404279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Удобство </a:t>
            </a:r>
            <a:r>
              <a:rPr lang="ru-RU" dirty="0" smtClean="0"/>
              <a:t>и уют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Удобство и уют в квартире создаёт мебель и другие предметы</a:t>
            </a:r>
            <a:r>
              <a:rPr lang="en-US" dirty="0" smtClean="0"/>
              <a:t>,</a:t>
            </a:r>
            <a:r>
              <a:rPr lang="ru-RU" dirty="0" smtClean="0"/>
              <a:t> которые имеются в квартире.</a:t>
            </a:r>
            <a:endParaRPr lang="ru-RU" dirty="0"/>
          </a:p>
        </p:txBody>
      </p:sp>
      <p:pic>
        <p:nvPicPr>
          <p:cNvPr id="5" name="preview-image" descr="http://www.ronikon.ru/uploads/images/7/193_719x538.jpg?148021">
            <a:hlinkClick r:id="rId2" tgtFrame="&quot;_blank&quot;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844824"/>
            <a:ext cx="433082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Размещение мебели в квартире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 загромождать комнаты.</a:t>
            </a:r>
          </a:p>
          <a:p>
            <a:r>
              <a:rPr lang="ru-RU" dirty="0" smtClean="0"/>
              <a:t>Не загораживать окна.</a:t>
            </a:r>
          </a:p>
          <a:p>
            <a:r>
              <a:rPr lang="ru-RU" dirty="0" smtClean="0"/>
              <a:t>В комнате должно быть много света и воздуха.</a:t>
            </a:r>
            <a:endParaRPr lang="ru-RU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Игра «Какая комната</a:t>
            </a:r>
            <a:r>
              <a:rPr lang="en-US" dirty="0" smtClean="0"/>
              <a:t>?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preview-image" descr="http://nikportal.net/images/userimages/thumbnails/insert_221001meb10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28800"/>
            <a:ext cx="7416823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Игра «Какая комната</a:t>
            </a:r>
            <a:r>
              <a:rPr lang="en-US" dirty="0" smtClean="0"/>
              <a:t>?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preview-image" descr="http://pocap.ru/images/stories/myimg/0ef80e6509178f39ef91dae1d627a7c0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556792"/>
            <a:ext cx="741682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Игра «Какая комната</a:t>
            </a:r>
            <a:r>
              <a:rPr lang="en-US" dirty="0" smtClean="0"/>
              <a:t>?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preview-image" descr="http://hand-build.ru/wp-content/uploads/2013/10/gostinaya1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2"/>
            <a:ext cx="799288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Игра «Какая комната</a:t>
            </a:r>
            <a:r>
              <a:rPr lang="en-US" dirty="0" smtClean="0"/>
              <a:t>?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preview-image" descr="http://www.donchanka.org.ua/news/images/123234.jpe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628800"/>
            <a:ext cx="7560840" cy="4753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Игра «Какая комната</a:t>
            </a:r>
            <a:r>
              <a:rPr lang="en-US" dirty="0" smtClean="0"/>
              <a:t>?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preview-image" descr="http://www.mebela.ru/images/big/b1235042376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556792"/>
            <a:ext cx="7776864" cy="480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Игра «Какая комната</a:t>
            </a:r>
            <a:r>
              <a:rPr lang="en-US" dirty="0" smtClean="0"/>
              <a:t>?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preview-image" descr="http://www.topdom.ru/cons13/img/shokolad/11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628800"/>
            <a:ext cx="748883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Освещение в интерьере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Важную роль играет  освещение в художественном решении интерьера</a:t>
            </a:r>
            <a:r>
              <a:rPr lang="en-US" dirty="0" smtClean="0"/>
              <a:t>:</a:t>
            </a:r>
            <a:r>
              <a:rPr lang="ru-RU" dirty="0" smtClean="0"/>
              <a:t> свет и тень.</a:t>
            </a:r>
            <a:r>
              <a:rPr lang="ru-RU" dirty="0"/>
              <a:t> </a:t>
            </a:r>
            <a:r>
              <a:rPr lang="ru-RU" dirty="0" smtClean="0"/>
              <a:t>Подчёркивает выгодные в декоративном отношении части интерьера и помогают создать уют в комнате.</a:t>
            </a:r>
            <a:endParaRPr lang="ru-RU" dirty="0"/>
          </a:p>
        </p:txBody>
      </p:sp>
      <p:pic>
        <p:nvPicPr>
          <p:cNvPr id="5" name="preview-image" descr="http://sto300.ucoz.org/images_7/image_1419.jpg">
            <a:hlinkClick r:id="rId2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72816"/>
            <a:ext cx="433082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Освещение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Светильники направленного </a:t>
            </a:r>
            <a:r>
              <a:rPr lang="ru-RU" dirty="0" smtClean="0"/>
              <a:t>света, </a:t>
            </a:r>
            <a:r>
              <a:rPr lang="ru-RU" dirty="0" smtClean="0"/>
              <a:t>встроенные в потолок</a:t>
            </a:r>
            <a:r>
              <a:rPr lang="en-US" dirty="0" smtClean="0"/>
              <a:t>,</a:t>
            </a:r>
            <a:r>
              <a:rPr lang="ru-RU" dirty="0" smtClean="0"/>
              <a:t> будут доставлять свет куда вам нужно</a:t>
            </a:r>
            <a:r>
              <a:rPr lang="en-US" dirty="0" smtClean="0"/>
              <a:t>:</a:t>
            </a:r>
            <a:r>
              <a:rPr lang="ru-RU" dirty="0" smtClean="0"/>
              <a:t> подсвечивать картины</a:t>
            </a:r>
            <a:r>
              <a:rPr lang="en-US" dirty="0" smtClean="0"/>
              <a:t>,</a:t>
            </a:r>
            <a:r>
              <a:rPr lang="ru-RU" dirty="0" smtClean="0"/>
              <a:t> создавать светящую дорожку в коридоре.</a:t>
            </a:r>
            <a:endParaRPr lang="ru-RU" dirty="0"/>
          </a:p>
        </p:txBody>
      </p:sp>
      <p:pic>
        <p:nvPicPr>
          <p:cNvPr id="5" name="preview-image" descr="http://ruwww.zako.ru/editor/uploads/images/ledhotels.jpg">
            <a:hlinkClick r:id="rId2" tgtFrame="&quot;_blank&quot;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844824"/>
            <a:ext cx="425881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Освещение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Сейчас вошли в </a:t>
            </a:r>
            <a:r>
              <a:rPr lang="ru-RU" dirty="0" smtClean="0"/>
              <a:t>моду </a:t>
            </a:r>
            <a:r>
              <a:rPr lang="ru-RU" dirty="0" smtClean="0"/>
              <a:t>люстры</a:t>
            </a:r>
            <a:r>
              <a:rPr lang="en-US" dirty="0" smtClean="0"/>
              <a:t>,</a:t>
            </a:r>
            <a:r>
              <a:rPr lang="ru-RU" dirty="0" smtClean="0"/>
              <a:t> торшеры и бра </a:t>
            </a:r>
            <a:r>
              <a:rPr lang="ru-RU" dirty="0" smtClean="0"/>
              <a:t>эффектного </a:t>
            </a:r>
            <a:r>
              <a:rPr lang="ru-RU" dirty="0" smtClean="0"/>
              <a:t>дизайна.</a:t>
            </a:r>
            <a:endParaRPr lang="ru-RU" dirty="0"/>
          </a:p>
        </p:txBody>
      </p:sp>
      <p:pic>
        <p:nvPicPr>
          <p:cNvPr id="5" name="preview-image" descr="http://www.tovaryplus.ru/img/ratiss/upl/47840_10/dc0e98daabf633d838a396b48dbf23b6.jpeg">
            <a:hlinkClick r:id="rId2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12776"/>
            <a:ext cx="345638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vmoydom.com/open/images/textimages/Content/06/9c6a200b8931b7269c6434643071ce03.jpg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4005064"/>
            <a:ext cx="38884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review-image" descr="http://go1.imgsmail.ru/imgpreview?key=10044df08088c15a&amp;mb=imgdb_preview_583">
            <a:hlinkClick r:id="rId6" tgtFrame="&quot;_blank&quot;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5072" y="3990633"/>
            <a:ext cx="345638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Освещение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«Бра»  в переводе с французского – рука. И не случайно этот светильник всегда под рукой.</a:t>
            </a:r>
            <a:endParaRPr lang="ru-RU" dirty="0"/>
          </a:p>
        </p:txBody>
      </p:sp>
      <p:pic>
        <p:nvPicPr>
          <p:cNvPr id="5" name="preview-image" descr="http://www.pxel.ru/images/products/870cd899db5ae7230679af55022c6b2f.jpg">
            <a:hlinkClick r:id="rId2" tgtFrame="&quot;_blank&quot;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4824"/>
            <a:ext cx="352839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Освещение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  </a:t>
            </a:r>
            <a:r>
              <a:rPr lang="ru-RU" dirty="0" smtClean="0"/>
              <a:t>конечно, </a:t>
            </a:r>
            <a:r>
              <a:rPr lang="ru-RU" dirty="0" smtClean="0"/>
              <a:t>на рабочем столе – настольная лампа.</a:t>
            </a:r>
          </a:p>
          <a:p>
            <a:r>
              <a:rPr lang="ru-RU" dirty="0" smtClean="0"/>
              <a:t>Лампы имеют </a:t>
            </a:r>
            <a:r>
              <a:rPr lang="ru-RU" dirty="0" smtClean="0"/>
              <a:t>особое</a:t>
            </a:r>
            <a:r>
              <a:rPr lang="ru-RU" dirty="0" smtClean="0"/>
              <a:t> </a:t>
            </a:r>
            <a:r>
              <a:rPr lang="ru-RU" dirty="0" smtClean="0"/>
              <a:t>место в оформлении интерьера и способны значительно изменить его. Поэтому выбирайте светильники особенно тщательно.</a:t>
            </a:r>
            <a:endParaRPr lang="ru-RU" dirty="0"/>
          </a:p>
        </p:txBody>
      </p:sp>
      <p:pic>
        <p:nvPicPr>
          <p:cNvPr id="5" name="preview-image" descr="http://www.kz.all.biz/img/kz/catalog/121468.jpeg">
            <a:hlinkClick r:id="rId2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916832"/>
            <a:ext cx="381642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 нужный светильник</a:t>
            </a:r>
            <a:endParaRPr lang="ru-RU" dirty="0"/>
          </a:p>
        </p:txBody>
      </p:sp>
      <p:pic>
        <p:nvPicPr>
          <p:cNvPr id="4" name="preview-image" descr="http://go4.imgsmail.ru/imgpreview?key=7208b5e5eaf803e3&amp;mb=imgdb_preview_14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473324"/>
            <a:ext cx="2592288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review-image" descr="http://rikshop.ru/userfiles/image/catalog/big0/19756.jpg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1556792"/>
            <a:ext cx="263006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review-image" descr="http://s44.radikal.ru/i103/1302/ad/fa80d6f8094a.jpg">
            <a:hlinkClick r:id="rId6" tgtFrame="&quot;_blank&quot;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4005064"/>
            <a:ext cx="25922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review-image" descr="http://s017.radikal.ru/i407/1110/2e/0f9da500c337.jpg">
            <a:hlinkClick r:id="rId8" tgtFrame="&quot;_blank&quot;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8104" y="3933056"/>
            <a:ext cx="2592288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Картины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Обаяние и неповторимость придают интерьеру картины</a:t>
            </a:r>
            <a:r>
              <a:rPr lang="en-US" sz="2000" dirty="0" smtClean="0"/>
              <a:t>,</a:t>
            </a:r>
            <a:r>
              <a:rPr lang="ru-RU" sz="2000" dirty="0" smtClean="0"/>
              <a:t> произведения ДПИ.</a:t>
            </a:r>
          </a:p>
          <a:p>
            <a:r>
              <a:rPr lang="ru-RU" sz="2000" dirty="0" smtClean="0"/>
              <a:t>Картина должна притягивать ваше внимание</a:t>
            </a:r>
            <a:r>
              <a:rPr lang="en-US" sz="2000" dirty="0" smtClean="0"/>
              <a:t>,</a:t>
            </a:r>
            <a:r>
              <a:rPr lang="ru-RU" sz="2000" dirty="0" smtClean="0"/>
              <a:t> по – настоящему украшать ваш дом.</a:t>
            </a:r>
          </a:p>
          <a:p>
            <a:r>
              <a:rPr lang="ru-RU" sz="2000" dirty="0" smtClean="0"/>
              <a:t>Рядом с высокой мебелью лучше вешать горизонтальные работы и наоборот. Развешивать картины следует на такой высоте</a:t>
            </a:r>
            <a:r>
              <a:rPr lang="en-US" sz="2000" dirty="0" smtClean="0"/>
              <a:t>,</a:t>
            </a:r>
            <a:r>
              <a:rPr lang="ru-RU" sz="2000" dirty="0" smtClean="0"/>
              <a:t> чтобы удобно было </a:t>
            </a:r>
            <a:r>
              <a:rPr lang="ru-RU" sz="2000" dirty="0" smtClean="0"/>
              <a:t>рассматривать.</a:t>
            </a:r>
            <a:endParaRPr lang="ru-RU" sz="2000" dirty="0"/>
          </a:p>
        </p:txBody>
      </p:sp>
      <p:pic>
        <p:nvPicPr>
          <p:cNvPr id="5" name="preview-image" descr="http://img1.liveinternet.ru/images/attach/c/5/88/587/88587555_3kartinyidlyaintereradiptihtriptihpoliptih.jpg">
            <a:hlinkClick r:id="rId2" tgtFrame="&quot;_blank&quot;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32657"/>
            <a:ext cx="40386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avkube.ru/content/pic/Articles/945/1316198733_20.jpg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284984"/>
            <a:ext cx="4104455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Ковры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Украшают интерьер ковры –это мощное приковывающее взгляд декоративное цветовое пятно.</a:t>
            </a:r>
          </a:p>
          <a:p>
            <a:r>
              <a:rPr lang="ru-RU" sz="2000" dirty="0" smtClean="0"/>
              <a:t>Иногда ковёр становится центральной частью интерьера. Ковры осуществляют зонирование интерьера</a:t>
            </a:r>
            <a:r>
              <a:rPr lang="en-US" sz="2000" dirty="0" smtClean="0"/>
              <a:t>,</a:t>
            </a:r>
            <a:r>
              <a:rPr lang="ru-RU" sz="2000" dirty="0" smtClean="0"/>
              <a:t> обозначая в помещении некоторые зоны</a:t>
            </a:r>
            <a:r>
              <a:rPr lang="en-US" sz="2000" dirty="0" smtClean="0"/>
              <a:t>,</a:t>
            </a:r>
            <a:r>
              <a:rPr lang="ru-RU" sz="2000" dirty="0" smtClean="0"/>
              <a:t> например обеденную или зону отдыха.</a:t>
            </a:r>
            <a:endParaRPr lang="ru-RU" sz="2000" dirty="0"/>
          </a:p>
        </p:txBody>
      </p:sp>
      <p:pic>
        <p:nvPicPr>
          <p:cNvPr id="5" name="preview-image" descr="http://remontyes.ru/uploads/posts/2013-10/1382190994_zonirovanie-zala4.jpg">
            <a:hlinkClick r:id="rId2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72816"/>
            <a:ext cx="403244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Шторы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 убранстве комнат большое место отводится шторам.</a:t>
            </a:r>
          </a:p>
          <a:p>
            <a:r>
              <a:rPr lang="ru-RU" dirty="0" smtClean="0"/>
              <a:t>Светлые шторы – как бы увеличивают маленькую комнату.</a:t>
            </a:r>
          </a:p>
          <a:p>
            <a:r>
              <a:rPr lang="ru-RU" dirty="0" smtClean="0"/>
              <a:t>Тёмные – уменьшают и сделают уютнее большую. </a:t>
            </a:r>
            <a:endParaRPr lang="ru-RU" dirty="0"/>
          </a:p>
        </p:txBody>
      </p:sp>
      <p:pic>
        <p:nvPicPr>
          <p:cNvPr id="5" name="preview-image" descr="http://img1.liveinternet.ru/images/attach/c/0/47/373/47373390_1249986999_HG080789.jpg">
            <a:hlinkClick r:id="rId2" tgtFrame="&quot;_blank&quot;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32656"/>
            <a:ext cx="381642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go4.imgsmail.ru/imgpreview?key=2c9d65810d35289d&amp;mb=imgdb_preview_715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573016"/>
            <a:ext cx="39604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Шторы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В гостиной шторы могут быть любого цвета</a:t>
            </a:r>
            <a:r>
              <a:rPr lang="en-US" dirty="0" smtClean="0"/>
              <a:t>,</a:t>
            </a:r>
            <a:r>
              <a:rPr lang="ru-RU" dirty="0" smtClean="0"/>
              <a:t> гармонирующие с другими декоративными тканями и стенами.</a:t>
            </a:r>
            <a:endParaRPr lang="ru-RU" dirty="0"/>
          </a:p>
        </p:txBody>
      </p:sp>
      <p:pic>
        <p:nvPicPr>
          <p:cNvPr id="5" name="preview-image" descr="http://house-lab.ru/wp-content/gallery/kak-vybrat-shtory/8.jpg">
            <a:hlinkClick r:id="rId2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72816"/>
            <a:ext cx="425881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Шторы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 спальне лучше повесить однотонные шторы.</a:t>
            </a:r>
            <a:endParaRPr lang="ru-RU" dirty="0"/>
          </a:p>
        </p:txBody>
      </p:sp>
      <p:pic>
        <p:nvPicPr>
          <p:cNvPr id="5" name="preview-image" descr="http://ablamirat.ru/wp-content/gallery/shtory-v-spalnyu/8.jpg">
            <a:hlinkClick r:id="rId2" tgtFrame="&quot;_blank&quot;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28800"/>
            <a:ext cx="40386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Шторы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Для кухни можно сделать из плотного материала с ярким рисунком.</a:t>
            </a:r>
            <a:endParaRPr lang="ru-RU" dirty="0"/>
          </a:p>
        </p:txBody>
      </p:sp>
      <p:pic>
        <p:nvPicPr>
          <p:cNvPr id="5" name="Содержимое 4" descr="Хлопчатобумажная ткань с веселым цветочным орнаментом украсит любое кухонное окно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44824"/>
            <a:ext cx="41148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Отделка и убранство квартиры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Отделка и убранство квартиры должно быть гармоничным по цвету</a:t>
            </a:r>
            <a:r>
              <a:rPr lang="en-US" dirty="0" smtClean="0"/>
              <a:t>,</a:t>
            </a:r>
            <a:r>
              <a:rPr lang="ru-RU" dirty="0" smtClean="0"/>
              <a:t> соответствовать назначению комнат. Прежде всего</a:t>
            </a:r>
            <a:r>
              <a:rPr lang="en-US" dirty="0" smtClean="0"/>
              <a:t>,</a:t>
            </a:r>
            <a:r>
              <a:rPr lang="ru-RU" dirty="0" smtClean="0"/>
              <a:t> надо решить какой будет отделка всей квартиры.</a:t>
            </a:r>
            <a:endParaRPr lang="ru-RU" dirty="0"/>
          </a:p>
        </p:txBody>
      </p:sp>
      <p:pic>
        <p:nvPicPr>
          <p:cNvPr id="5" name="preview-image" descr="http://www.stroim-s-umom.ru/wp-content/uploads/2013/01/f6cbb9bf545491c0ee9ba5591ba.jpg">
            <a:hlinkClick r:id="rId2" tgtFrame="&quot;_blank&quot;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44824"/>
            <a:ext cx="403860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Отделка и убранство квартиры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В квартире расположенной на север</a:t>
            </a:r>
            <a:r>
              <a:rPr lang="en-US" dirty="0" smtClean="0"/>
              <a:t>,</a:t>
            </a:r>
            <a:r>
              <a:rPr lang="ru-RU" dirty="0" smtClean="0"/>
              <a:t> лучше использовать светлые</a:t>
            </a:r>
            <a:r>
              <a:rPr lang="en-US" dirty="0" smtClean="0"/>
              <a:t>,</a:t>
            </a:r>
            <a:r>
              <a:rPr lang="ru-RU" dirty="0" smtClean="0"/>
              <a:t> тёплые тона</a:t>
            </a:r>
            <a:r>
              <a:rPr lang="en-US" dirty="0" smtClean="0"/>
              <a:t>:</a:t>
            </a:r>
            <a:r>
              <a:rPr lang="ru-RU" dirty="0" smtClean="0"/>
              <a:t> светло – жёлтый</a:t>
            </a:r>
            <a:r>
              <a:rPr lang="en-US" dirty="0" smtClean="0"/>
              <a:t>,</a:t>
            </a:r>
            <a:r>
              <a:rPr lang="ru-RU" dirty="0" smtClean="0"/>
              <a:t> кремовый</a:t>
            </a:r>
            <a:r>
              <a:rPr lang="en-US" dirty="0" smtClean="0"/>
              <a:t>,</a:t>
            </a:r>
            <a:r>
              <a:rPr lang="ru-RU" dirty="0" smtClean="0"/>
              <a:t> светло – розовый.</a:t>
            </a:r>
            <a:endParaRPr lang="ru-RU" dirty="0"/>
          </a:p>
        </p:txBody>
      </p:sp>
      <p:pic>
        <p:nvPicPr>
          <p:cNvPr id="9" name="preview-image" descr="http://jenskisait.ru/images/stories/dom/interer/zheltyj_cvet_v_interere/zheltyj_interer.jpeg">
            <a:hlinkClick r:id="rId2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66119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Отделка и убранство квартиры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 квартире расположенной на юг</a:t>
            </a:r>
            <a:r>
              <a:rPr lang="en-US" dirty="0" smtClean="0"/>
              <a:t>,</a:t>
            </a:r>
            <a:r>
              <a:rPr lang="ru-RU" dirty="0" smtClean="0"/>
              <a:t> окраска стен должна быть несколько темнее. Здесь используют холодные тона – серый</a:t>
            </a:r>
            <a:r>
              <a:rPr lang="en-US" dirty="0" smtClean="0"/>
              <a:t>,</a:t>
            </a:r>
            <a:r>
              <a:rPr lang="ru-RU" dirty="0" smtClean="0"/>
              <a:t> голубой.</a:t>
            </a:r>
            <a:endParaRPr lang="ru-RU" dirty="0"/>
          </a:p>
        </p:txBody>
      </p:sp>
      <p:pic>
        <p:nvPicPr>
          <p:cNvPr id="5" name="preview-image" descr="http://img1.liveinternet.ru/images/attach/c/4/82/97/82097511_large_4497432_25.jpg">
            <a:hlinkClick r:id="rId2" tgtFrame="&quot;_blank&quot;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16832"/>
            <a:ext cx="403860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Отделка и убранство квартиры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Таким образом</a:t>
            </a:r>
            <a:r>
              <a:rPr lang="en-US" dirty="0" smtClean="0"/>
              <a:t>,</a:t>
            </a:r>
            <a:r>
              <a:rPr lang="ru-RU" dirty="0" smtClean="0"/>
              <a:t> планируя оформление квартиры надо позаботиться</a:t>
            </a:r>
            <a:r>
              <a:rPr lang="en-US" dirty="0" smtClean="0"/>
              <a:t>,</a:t>
            </a:r>
            <a:r>
              <a:rPr lang="ru-RU" dirty="0" smtClean="0"/>
              <a:t> чтобы все детали сочетались друг с другом.</a:t>
            </a:r>
            <a:endParaRPr lang="ru-RU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Дизайнер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Дизайнер – специалист по украшению интерьера.</a:t>
            </a:r>
            <a:endParaRPr lang="ru-RU" dirty="0"/>
          </a:p>
        </p:txBody>
      </p:sp>
      <p:pic>
        <p:nvPicPr>
          <p:cNvPr id="5" name="preview-image" descr="http://remontdoma.dn.ua/wp-content/uploads/img/rub/diz-in/divd/divd10.jpg">
            <a:hlinkClick r:id="rId2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424847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Рациональная планировка </a:t>
            </a:r>
            <a:r>
              <a:rPr lang="ru-RU" dirty="0" smtClean="0"/>
              <a:t>комнат, </a:t>
            </a:r>
            <a:r>
              <a:rPr lang="ru-RU" dirty="0" smtClean="0"/>
              <a:t>удобно расставленная </a:t>
            </a:r>
            <a:r>
              <a:rPr lang="ru-RU" dirty="0" smtClean="0"/>
              <a:t>мебель делают </a:t>
            </a:r>
            <a:r>
              <a:rPr lang="ru-RU" dirty="0" smtClean="0"/>
              <a:t>жильё более уютным и удобным. Но главное запомните на всю жизнь</a:t>
            </a:r>
            <a:r>
              <a:rPr lang="en-US" dirty="0" smtClean="0"/>
              <a:t>:</a:t>
            </a:r>
            <a:r>
              <a:rPr lang="ru-RU" dirty="0" smtClean="0"/>
              <a:t> самая большая красота жилища – </a:t>
            </a:r>
            <a:endParaRPr lang="ru-RU" dirty="0" smtClean="0"/>
          </a:p>
          <a:p>
            <a:pPr marL="64008" indent="0">
              <a:buNone/>
            </a:pPr>
            <a:r>
              <a:rPr lang="ru-RU" i="1" dirty="0"/>
              <a:t> </a:t>
            </a:r>
            <a:r>
              <a:rPr lang="ru-RU" i="1" dirty="0" smtClean="0"/>
              <a:t>   </a:t>
            </a:r>
            <a:r>
              <a:rPr lang="ru-RU" i="1" dirty="0" smtClean="0"/>
              <a:t>это </a:t>
            </a:r>
            <a:r>
              <a:rPr lang="ru-RU" i="1" dirty="0" smtClean="0"/>
              <a:t>его чистота</a:t>
            </a:r>
            <a:r>
              <a:rPr lang="en-US" i="1" dirty="0" smtClean="0"/>
              <a:t>!</a:t>
            </a:r>
            <a:endParaRPr lang="ru-RU" i="1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510</TotalTime>
  <Words>618</Words>
  <Application>Microsoft Office PowerPoint</Application>
  <PresentationFormat>Экран (4:3)</PresentationFormat>
  <Paragraphs>81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Яркая</vt:lpstr>
      <vt:lpstr>Рациональная расстановка мебели. Интерьер.</vt:lpstr>
      <vt:lpstr>Цель урока:</vt:lpstr>
      <vt:lpstr> Виды жилых помещений</vt:lpstr>
      <vt:lpstr>Виды жилых помещений в    сельской местности</vt:lpstr>
      <vt:lpstr>Виды жилых помещений в сельской местности</vt:lpstr>
      <vt:lpstr>Комнаты по назначению</vt:lpstr>
      <vt:lpstr>Комнаты по назначению</vt:lpstr>
      <vt:lpstr>Комнаты по назначению</vt:lpstr>
      <vt:lpstr>Что такое «интерьер» ?</vt:lpstr>
      <vt:lpstr>Удобство и уют</vt:lpstr>
      <vt:lpstr>Размещение мебели в квартире</vt:lpstr>
      <vt:lpstr>   Игра «Какая комната?»</vt:lpstr>
      <vt:lpstr>  Игра «Какая комната?»</vt:lpstr>
      <vt:lpstr>  Игра «Какая комната?»</vt:lpstr>
      <vt:lpstr>  Игра «Какая комната?»</vt:lpstr>
      <vt:lpstr>   Игра «Какая комната?»</vt:lpstr>
      <vt:lpstr>   Игра «Какая комната?»</vt:lpstr>
      <vt:lpstr>Освещение в интерьере</vt:lpstr>
      <vt:lpstr>Освещение</vt:lpstr>
      <vt:lpstr>Освещение</vt:lpstr>
      <vt:lpstr>Освещение</vt:lpstr>
      <vt:lpstr>Освещение</vt:lpstr>
      <vt:lpstr>Найди нужный светильник</vt:lpstr>
      <vt:lpstr>Картины</vt:lpstr>
      <vt:lpstr>Ковры</vt:lpstr>
      <vt:lpstr>Шторы</vt:lpstr>
      <vt:lpstr>Шторы</vt:lpstr>
      <vt:lpstr>Шторы</vt:lpstr>
      <vt:lpstr>Шторы</vt:lpstr>
      <vt:lpstr>Отделка и убранство квартиры</vt:lpstr>
      <vt:lpstr>Отделка и убранство квартиры</vt:lpstr>
      <vt:lpstr>Отделка и убранство квартиры</vt:lpstr>
      <vt:lpstr>Отделка и убранство квартиры</vt:lpstr>
      <vt:lpstr>Дизайнер</vt:lpstr>
      <vt:lpstr>Вывод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Рациональная расстановка мебели. Интерьер.</dc:title>
  <dc:creator>км</dc:creator>
  <cp:lastModifiedBy>Kab113</cp:lastModifiedBy>
  <cp:revision>34</cp:revision>
  <dcterms:created xsi:type="dcterms:W3CDTF">2015-01-20T18:03:49Z</dcterms:created>
  <dcterms:modified xsi:type="dcterms:W3CDTF">2017-04-27T08:27:51Z</dcterms:modified>
</cp:coreProperties>
</file>